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AA5D4-5C59-942C-BB22-22FBAE7A59B4}" v="252" dt="2020-04-24T00:48:44.504"/>
    <p1510:client id="{2F30F4ED-493D-5052-064F-D076406EC02D}" v="244" dt="2020-04-23T17:53:41.042"/>
    <p1510:client id="{3D1AF3C5-7F73-7895-E706-DDBF1ABC37BE}" v="14" dt="2020-04-23T16:56:25.686"/>
    <p1510:client id="{3D73F534-98D5-1AF2-886F-E1EBAC5ED4FB}" v="88" dt="2020-04-24T00:15:03.566"/>
    <p1510:client id="{615BAEAE-EDB8-677E-6315-0EB31351A1B7}" v="207" dt="2020-04-24T00:24:37.577"/>
    <p1510:client id="{7C1966DD-3AB8-18E0-F0D5-E1C073A802FA}" v="1" dt="2020-04-24T14:47:40.114"/>
    <p1510:client id="{932F1E17-DAED-D4E1-C552-A12FAE71A366}" v="70" dt="2020-04-23T13:31:49.424"/>
    <p1510:client id="{94ADE096-BB32-677C-2C1E-66D74E52933A}" v="2" dt="2020-04-24T01:34:38.244"/>
    <p1510:client id="{BC6883F6-777B-FCA2-4506-C105AC10EB6D}" v="88" dt="2020-04-24T01:23:03.021"/>
    <p1510:client id="{C52AE8CF-9802-6421-AE0F-44A2CFA1E1A1}" v="75" dt="2020-04-24T00:07:29.602"/>
    <p1510:client id="{C9A7F2A7-0EA3-11B0-B7A4-322BE5CAA7BE}" v="180" dt="2020-04-24T01:32:48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6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1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3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8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0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rangejasminepurpleyam.com/2013/07/09/pandatherapy-welcome-to-the-world-my-second-panda-cub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marymountcalifornia.edu/Bernatavichute17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koalas-platypuses-and-pandas-and-the-power-of-soft-diplomacy-4205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Atlanta_Zoo_Pand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2BE6A-BC3D-4478-84E0-1716AB109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6" r="9085" b="9526"/>
          <a:stretch/>
        </p:blipFill>
        <p:spPr>
          <a:xfrm>
            <a:off x="-2361" y="900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latin typeface="Calisto MT"/>
                <a:cs typeface="Calibri Light"/>
              </a:rPr>
              <a:t>Giant Pandas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solidFill>
                  <a:schemeClr val="bg1"/>
                </a:solidFill>
                <a:cs typeface="Calibri"/>
              </a:rPr>
              <a:t>By: Sophia Naqvi</a:t>
            </a:r>
          </a:p>
          <a:p>
            <a:endParaRPr lang="en-US" sz="320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lack bear sitting on a tree branch&#10;&#10;Description generated with very high confidence">
            <a:extLst>
              <a:ext uri="{FF2B5EF4-FFF2-40B4-BE49-F238E27FC236}">
                <a16:creationId xmlns:a16="http://schemas.microsoft.com/office/drawing/2014/main" id="{EA0456C8-3891-4082-9E25-FBDEF3606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" r="19738" b="-1"/>
          <a:stretch/>
        </p:blipFill>
        <p:spPr>
          <a:xfrm>
            <a:off x="4110128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7F1E38-0BA5-44E1-ACFE-53DF5B0B748A}"/>
              </a:ext>
            </a:extLst>
          </p:cNvPr>
          <p:cNvSpPr txBox="1"/>
          <p:nvPr/>
        </p:nvSpPr>
        <p:spPr>
          <a:xfrm>
            <a:off x="728012" y="1015207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Calisto MT"/>
                <a:ea typeface="+mj-ea"/>
                <a:cs typeface="Calibri"/>
              </a:rPr>
              <a:t>Pandas are black and white. Their fur is very thick.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ear, animal, mammal, black&#10;&#10;Description generated with very high confidence">
            <a:extLst>
              <a:ext uri="{FF2B5EF4-FFF2-40B4-BE49-F238E27FC236}">
                <a16:creationId xmlns:a16="http://schemas.microsoft.com/office/drawing/2014/main" id="{344AE7A9-B314-4301-A8C8-C2C2A81E0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4" r="2683" b="34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41BB1-62A2-47A0-9149-81B5E896D5E9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Calisto MT"/>
                <a:ea typeface="+mj-ea"/>
                <a:cs typeface="+mj-cs"/>
              </a:rPr>
              <a:t>Pandas live in China.  There are around 1,600 pandas living in China.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indoor, bed, animal, white&#10;&#10;Description generated with very high confidence">
            <a:extLst>
              <a:ext uri="{FF2B5EF4-FFF2-40B4-BE49-F238E27FC236}">
                <a16:creationId xmlns:a16="http://schemas.microsoft.com/office/drawing/2014/main" id="{93B3AE3C-C08F-40C8-9668-B628FAC7F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" t="11669" r="-99" b="12239"/>
          <a:stretch/>
        </p:blipFill>
        <p:spPr>
          <a:xfrm>
            <a:off x="356397" y="302429"/>
            <a:ext cx="11558142" cy="58666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7541B-887C-417C-8253-8DEB95EA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2F24C-D175-4D9C-A26A-E0105A38701B}"/>
              </a:ext>
            </a:extLst>
          </p:cNvPr>
          <p:cNvSpPr txBox="1"/>
          <p:nvPr/>
        </p:nvSpPr>
        <p:spPr>
          <a:xfrm>
            <a:off x="8329684" y="2574878"/>
            <a:ext cx="30047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chemeClr val="bg1"/>
              </a:solidFill>
              <a:latin typeface="Calisto M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2EA88-1AF2-4444-B8B3-729AA18DC425}"/>
              </a:ext>
            </a:extLst>
          </p:cNvPr>
          <p:cNvSpPr txBox="1"/>
          <p:nvPr/>
        </p:nvSpPr>
        <p:spPr>
          <a:xfrm>
            <a:off x="1238889" y="2569368"/>
            <a:ext cx="299323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sto MT"/>
              </a:rPr>
              <a:t>Newborn babies are pink and the size of a stick of butter.  They have little bits of white fuzz and they are not able to open their eyes when they are first born.</a:t>
            </a:r>
          </a:p>
        </p:txBody>
      </p:sp>
    </p:spTree>
    <p:extLst>
      <p:ext uri="{BB962C8B-B14F-4D97-AF65-F5344CB8AC3E}">
        <p14:creationId xmlns:p14="http://schemas.microsoft.com/office/powerpoint/2010/main" val="111769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A6375-AF4B-4A48-A55A-C34D2F4A7607}"/>
              </a:ext>
            </a:extLst>
          </p:cNvPr>
          <p:cNvSpPr txBox="1"/>
          <p:nvPr/>
        </p:nvSpPr>
        <p:spPr>
          <a:xfrm>
            <a:off x="10103893" y="1820840"/>
            <a:ext cx="1878842" cy="127284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3200"/>
          </a:p>
        </p:txBody>
      </p:sp>
      <p:pic>
        <p:nvPicPr>
          <p:cNvPr id="9" name="Picture 9" descr="A panda bear sitting in a field&#10;&#10;Description generated with very high confidence">
            <a:extLst>
              <a:ext uri="{FF2B5EF4-FFF2-40B4-BE49-F238E27FC236}">
                <a16:creationId xmlns:a16="http://schemas.microsoft.com/office/drawing/2014/main" id="{6DB0FB2A-897A-4F3F-83C8-D34D19C9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2" y="1707"/>
            <a:ext cx="12239764" cy="7378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208080-60A7-4DF9-9227-3424992F73D0}"/>
              </a:ext>
            </a:extLst>
          </p:cNvPr>
          <p:cNvSpPr txBox="1"/>
          <p:nvPr/>
        </p:nvSpPr>
        <p:spPr>
          <a:xfrm>
            <a:off x="9075334" y="2023989"/>
            <a:ext cx="259535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sto MT"/>
              </a:rPr>
              <a:t>Pandas eat bamboo.  They are herbivores.  Pandas can eat up to 16 hours a day.</a:t>
            </a:r>
          </a:p>
        </p:txBody>
      </p:sp>
    </p:spTree>
    <p:extLst>
      <p:ext uri="{BB962C8B-B14F-4D97-AF65-F5344CB8AC3E}">
        <p14:creationId xmlns:p14="http://schemas.microsoft.com/office/powerpoint/2010/main" val="12406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anda bear sitting up against a wall&#10;&#10;Description generated with high confidence">
            <a:extLst>
              <a:ext uri="{FF2B5EF4-FFF2-40B4-BE49-F238E27FC236}">
                <a16:creationId xmlns:a16="http://schemas.microsoft.com/office/drawing/2014/main" id="{22E42ACA-02AC-4692-930C-EE70F387C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3130" b="-1"/>
          <a:stretch/>
        </p:blipFill>
        <p:spPr>
          <a:xfrm>
            <a:off x="20" y="-101590"/>
            <a:ext cx="12191981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94CD0-1D26-4580-80D7-5D64933B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7396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  <a:latin typeface="Calisto MT"/>
              </a:rPr>
              <a:t>Pandas are mammals, just like humans.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84B3D-C9E6-438A-89E5-8B9139999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238047" y="6262669"/>
            <a:ext cx="9078562" cy="592975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C7524-FEAC-4F3B-B37C-5D3688D7445D}"/>
              </a:ext>
            </a:extLst>
          </p:cNvPr>
          <p:cNvSpPr txBox="1"/>
          <p:nvPr/>
        </p:nvSpPr>
        <p:spPr>
          <a:xfrm>
            <a:off x="9718247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8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anda bear walking across a dirt field&#10;&#10;Description generated with very high confidence">
            <a:extLst>
              <a:ext uri="{FF2B5EF4-FFF2-40B4-BE49-F238E27FC236}">
                <a16:creationId xmlns:a16="http://schemas.microsoft.com/office/drawing/2014/main" id="{4EE68A63-C0A6-448F-9B2D-5C9E4B17B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96D78-AD61-4896-8408-644CA3268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>
                <a:latin typeface="Calisto MT"/>
              </a:rPr>
              <a:t>They have sharp teeth and sharp claws.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B8A4B-4FCB-498A-99FA-606089907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CA6A2-AED1-42DA-811D-423BB9ACB682}"/>
              </a:ext>
            </a:extLst>
          </p:cNvPr>
          <p:cNvSpPr txBox="1"/>
          <p:nvPr/>
        </p:nvSpPr>
        <p:spPr>
          <a:xfrm>
            <a:off x="9553136" y="6657945"/>
            <a:ext cx="263886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87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anda lying on a wood surface&#10;&#10;Description generated with very high confidence">
            <a:extLst>
              <a:ext uri="{FF2B5EF4-FFF2-40B4-BE49-F238E27FC236}">
                <a16:creationId xmlns:a16="http://schemas.microsoft.com/office/drawing/2014/main" id="{87AB3A19-464F-443C-9046-0C2A19537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08" r="11128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56122-1D69-47FC-9062-300AE9BF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>
                <a:latin typeface="Calisto MT"/>
              </a:rPr>
              <a:t>Pandas are so cute!  They are as fluffy as a cloud!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01DF3-0F6B-4A1B-AD17-E0CD86886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FC96B-ADD0-41FB-B813-E045AB044C88}"/>
              </a:ext>
            </a:extLst>
          </p:cNvPr>
          <p:cNvSpPr txBox="1"/>
          <p:nvPr/>
        </p:nvSpPr>
        <p:spPr>
          <a:xfrm>
            <a:off x="9575579" y="6657945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1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13C22"/>
      </a:dk2>
      <a:lt2>
        <a:srgbClr val="E8E2E4"/>
      </a:lt2>
      <a:accent1>
        <a:srgbClr val="46B28D"/>
      </a:accent1>
      <a:accent2>
        <a:srgbClr val="3BB158"/>
      </a:accent2>
      <a:accent3>
        <a:srgbClr val="59B446"/>
      </a:accent3>
      <a:accent4>
        <a:srgbClr val="7EAE3A"/>
      </a:accent4>
      <a:accent5>
        <a:srgbClr val="A5A541"/>
      </a:accent5>
      <a:accent6>
        <a:srgbClr val="B17F3B"/>
      </a:accent6>
      <a:hlink>
        <a:srgbClr val="7A892D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AccentBoxVTI</vt:lpstr>
      <vt:lpstr>Giant Pandas</vt:lpstr>
      <vt:lpstr>PowerPoint Presentation</vt:lpstr>
      <vt:lpstr>PowerPoint Presentation</vt:lpstr>
      <vt:lpstr>PowerPoint Presentation</vt:lpstr>
      <vt:lpstr>PowerPoint Presentation</vt:lpstr>
      <vt:lpstr>Pandas are mammals, just like humans.</vt:lpstr>
      <vt:lpstr>They have sharp teeth and sharp claws.</vt:lpstr>
      <vt:lpstr>Pandas are so cute!  They are as fluffy as a cloud!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</cp:revision>
  <dcterms:created xsi:type="dcterms:W3CDTF">2020-04-23T13:24:37Z</dcterms:created>
  <dcterms:modified xsi:type="dcterms:W3CDTF">2020-04-30T23:42:08Z</dcterms:modified>
</cp:coreProperties>
</file>